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e8d313b837544d1" /><Relationship Type="http://schemas.openxmlformats.org/officeDocument/2006/relationships/extended-properties" Target="/docProps/app.xml" Id="R5ed212d9451a49b1" /><Relationship Type="http://schemas.openxmlformats.org/officeDocument/2006/relationships/officeDocument" Target="/ppt/presentation.xml" Id="R8cfb2103cdd94bb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6ce33acbd814a53"/>
  </p:sldMasterIdLst>
  <p:notesMasterIdLst>
    <p:notesMasterId xmlns:r="http://schemas.openxmlformats.org/officeDocument/2006/relationships" r:id="R5c4585b4f77346f8"/>
  </p:notesMasterIdLst>
  <p:sldIdLst>
    <p:sldId xmlns:r="http://schemas.openxmlformats.org/officeDocument/2006/relationships" id="256" r:id="Ra0e5cd754637427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f6eea6fe17e4b91" /><Relationship Type="http://schemas.openxmlformats.org/officeDocument/2006/relationships/slideMaster" Target="/ppt/slideMasters/slideMaster1.xml" Id="R06ce33acbd814a53" /><Relationship Type="http://schemas.openxmlformats.org/officeDocument/2006/relationships/notesMaster" Target="/ppt/notesMasters/notesMaster1.xml" Id="R5c4585b4f77346f8" /><Relationship Type="http://schemas.openxmlformats.org/officeDocument/2006/relationships/presProps" Target="/ppt/presProps.xml" Id="Rda1a4f7f2a584dc5" /><Relationship Type="http://schemas.openxmlformats.org/officeDocument/2006/relationships/tableStyles" Target="/ppt/tableStyles.xml" Id="R5475de336c7a4cbb" /><Relationship Type="http://schemas.openxmlformats.org/officeDocument/2006/relationships/slide" Target="/ppt/slides/slide1.xml" Id="Ra0e5cd754637427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9521c82480d48b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6dac79771074342" /><Relationship Type="http://schemas.openxmlformats.org/officeDocument/2006/relationships/notesMaster" Target="/ppt/notesMasters/notesMaster1.xml" Id="Rb57c8213f7d541c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c2f39df51cd44e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3cebf0a68b84c4d" /><Relationship Type="http://schemas.openxmlformats.org/officeDocument/2006/relationships/slideLayout" Target="/ppt/slideLayouts/slideLayout1.xml" Id="R80059fb8dff5436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0059fb8dff5436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07eb12ed644592" /><Relationship Type="http://schemas.openxmlformats.org/officeDocument/2006/relationships/notesSlide" Target="/ppt/notesSlides/notesSlide1.xml" Id="R23c6852f19ac4eee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C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3246260-0B9C-476D-B6A7-AD8D5D7E9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" y="209550"/>
            <a:ext cx="11772900" cy="6438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57150">
            <a:solidFill>
              <a:srgbClr val="176B4B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A75EA75-3692-48A6-8BB3-8B6454B51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" y="361950"/>
            <a:ext cx="11468100" cy="6134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4A72C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AD03FFC-1AC8-45DA-8144-44DC1D786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"/>
            <a:ext cx="109728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B4B"/>
          </a:solidFill>
          <a:ln xmlns:a="http://schemas.openxmlformats.org/drawingml/2006/main" w="0">
            <a:solidFill>
              <a:srgbClr val="176B4B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F1DE4FF-2125-4E74-A92D-5B2BFCCAD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09600"/>
            <a:ext cx="10858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DICAS GESTÃO  •  CERTIFICADO EDITÁVEL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BCAFF0-54AF-481C-9CEE-0CE64AD0B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95400"/>
            <a:ext cx="9906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CERTIFICADO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1E52087-83BC-4F71-96D1-AE546C321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057400"/>
            <a:ext cx="9144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425" b="0">
                <a:solidFill>
                  <a:srgbClr val="526777"/>
                </a:solidFill>
              </a:defRPr>
            </a:pPr>
            <a:r>
              <a:rPr sz="1425" b="0">
                <a:solidFill>
                  <a:srgbClr val="526777"/>
                </a:solidFill>
              </a:rPr>
              <a:t>Certificamos que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EDD311-C793-40ED-94D4-B25671E36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2457450"/>
            <a:ext cx="1009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325" b="1">
                <a:solidFill>
                  <a:srgbClr val="176B4B"/>
                </a:solidFill>
              </a:defRPr>
            </a:pPr>
            <a:r>
              <a:rPr sz="2325" b="1">
                <a:solidFill>
                  <a:srgbClr val="176B4B"/>
                </a:solidFill>
              </a:rPr>
              <a:t>[NOME COMPLETO DO PARTICIPANTE]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1F41ACF-A32F-4314-B4AF-601834E0B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3105150"/>
            <a:ext cx="8001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4A72C"/>
          </a:solidFill>
          <a:ln xmlns:a="http://schemas.openxmlformats.org/drawingml/2006/main" w="0">
            <a:solidFill>
              <a:srgbClr val="D4A72C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3A20CE-05DD-4B72-95EE-D79831216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38500"/>
            <a:ext cx="9334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102A43"/>
                </a:solidFill>
              </a:defRPr>
            </a:pPr>
            <a:r>
              <a:rPr sz="1725" b="1">
                <a:solidFill>
                  <a:srgbClr val="102A43"/>
                </a:solidFill>
              </a:rPr>
              <a:t>concluiu o treinamento de</a:t>
            </a:r>
          </a:p>
          <a:p xmlns:a="http://schemas.openxmlformats.org/drawingml/2006/main">
            <a:pPr algn="ctr">
              <a:defRPr sz="1725" b="1">
                <a:solidFill>
                  <a:srgbClr val="102A43"/>
                </a:solidFill>
              </a:defRPr>
            </a:pPr>
            <a:r>
              <a:rPr sz="1725" b="1">
                <a:solidFill>
                  <a:srgbClr val="102A43"/>
                </a:solidFill>
              </a:rPr>
              <a:t>Segurança e Saúde no Trabalho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7337B14-9E4D-45FF-94FF-92288FCB56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286250"/>
            <a:ext cx="9906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200" b="0">
                <a:solidFill>
                  <a:srgbClr val="526777"/>
                </a:solidFill>
              </a:defRPr>
            </a:pPr>
            <a:r>
              <a:rPr sz="1200" b="0">
                <a:solidFill>
                  <a:srgbClr val="526777"/>
                </a:solidFill>
              </a:rPr>
              <a:t>Carga horária: [CARGA HORÁRIA]  •  Data: [DD/MM/AAAA]  •  Local: [LOCAL]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1405855-A142-4ED9-B4F9-9214056B0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686300"/>
            <a:ext cx="9334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526777"/>
                </a:solidFill>
              </a:defRPr>
            </a:pPr>
            <a:r>
              <a:rPr sz="1050" b="0">
                <a:solidFill>
                  <a:srgbClr val="526777"/>
                </a:solidFill>
              </a:rPr>
              <a:t>Conteúdo programático: [INSERIR OS TÓPICOS MINISTRADOS]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9A584B-A6BA-4195-993A-AE2071E60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295900"/>
            <a:ext cx="4000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102A43"/>
                </a:solidFill>
              </a:defRPr>
            </a:pPr>
            <a:r>
              <a:rPr sz="1050" b="0">
                <a:solidFill>
                  <a:srgbClr val="102A43"/>
                </a:solidFill>
              </a:rPr>
              <a:t>________________________________</a:t>
            </a:r>
          </a:p>
          <a:p xmlns:a="http://schemas.openxmlformats.org/drawingml/2006/main">
            <a:pPr algn="ctr">
              <a:defRPr sz="1050" b="0">
                <a:solidFill>
                  <a:srgbClr val="102A43"/>
                </a:solidFill>
              </a:defRPr>
            </a:pPr>
            <a:r>
              <a:rPr sz="1050" b="0">
                <a:solidFill>
                  <a:srgbClr val="102A43"/>
                </a:solidFill>
              </a:rPr>
              <a:t>Instrutor(a) — nome e qualificação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57CE169-3F52-46E8-9D32-9B103D41E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5295900"/>
            <a:ext cx="4000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102A43"/>
                </a:solidFill>
              </a:defRPr>
            </a:pPr>
            <a:r>
              <a:rPr sz="1050" b="0">
                <a:solidFill>
                  <a:srgbClr val="102A43"/>
                </a:solidFill>
              </a:rPr>
              <a:t>________________________________</a:t>
            </a:r>
          </a:p>
          <a:p xmlns:a="http://schemas.openxmlformats.org/drawingml/2006/main">
            <a:pPr algn="ctr">
              <a:defRPr sz="1050" b="0">
                <a:solidFill>
                  <a:srgbClr val="102A43"/>
                </a:solidFill>
              </a:defRPr>
            </a:pPr>
            <a:r>
              <a:rPr sz="1050" b="0">
                <a:solidFill>
                  <a:srgbClr val="102A43"/>
                </a:solidFill>
              </a:rPr>
              <a:t>Responsável técnico / Empresa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1F763D-C557-4B34-B7F1-2D9AEAB6D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6153150"/>
            <a:ext cx="8763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825" b="0">
                <a:solidFill>
                  <a:srgbClr val="6C7F73"/>
                </a:solidFill>
              </a:defRPr>
            </a:pPr>
            <a:r>
              <a:rPr sz="825" b="0">
                <a:solidFill>
                  <a:srgbClr val="6C7F73"/>
                </a:solidFill>
              </a:rPr>
              <a:t>Modelo editável • revise os requisitos da NR aplicável • dicasgestao.com</a:t>
            </a:r>
          </a:p>
        </p:txBody>
      </p:sp>
    </p:spTree>
    <p:extLst>
      <p:ext uri="{BB962C8B-B14F-4D97-AF65-F5344CB8AC3E}">
        <p14:creationId xmlns:p14="http://schemas.microsoft.com/office/powerpoint/2010/main" val="10756036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2026-08-08T13:14:08.4090000Z</dcterms:created>
  <dcterms:modified xsi:type="dcterms:W3CDTF">2026-08-08T13:14:08.4090000Z</dcterms:modified>
</coreProperties>
</file>